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90" r:id="rId2"/>
    <p:sldId id="291" r:id="rId3"/>
    <p:sldId id="292" r:id="rId4"/>
    <p:sldId id="261" r:id="rId5"/>
    <p:sldId id="265" r:id="rId6"/>
    <p:sldId id="268" r:id="rId7"/>
    <p:sldId id="267" r:id="rId8"/>
    <p:sldId id="296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5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1F22"/>
    <a:srgbClr val="404040"/>
    <a:srgbClr val="252F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997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108" y="132"/>
      </p:cViewPr>
      <p:guideLst>
        <p:guide orient="horz" pos="2160"/>
        <p:guide pos="38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533A1-C785-4C86-8808-792B6DE143B5}" type="datetimeFigureOut">
              <a:rPr lang="zh-CN" altLang="en-US" smtClean="0"/>
              <a:t>2021/3/8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CE660-2A87-468C-944C-1B93145E20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34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B123D-DFB8-4EEC-8F62-855F0B71B23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720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B123D-DFB8-4EEC-8F62-855F0B71B23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256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B123D-DFB8-4EEC-8F62-855F0B71B23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273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B123D-DFB8-4EEC-8F62-855F0B71B23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5980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B8081-6F71-453D-ABDA-D48A11340C98}" type="datetimeFigureOut">
              <a:rPr lang="zh-CN" altLang="en-US" smtClean="0"/>
              <a:t>2021/3/8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F404-9265-40A8-B049-3E75B31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B8081-6F71-453D-ABDA-D48A11340C98}" type="datetimeFigureOut">
              <a:rPr lang="zh-CN" altLang="en-US" smtClean="0"/>
              <a:t>2021/3/8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F404-9265-40A8-B049-3E75B31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B8081-6F71-453D-ABDA-D48A11340C98}" type="datetimeFigureOut">
              <a:rPr lang="zh-CN" altLang="en-US" smtClean="0"/>
              <a:t>2021/3/8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F404-9265-40A8-B049-3E75B31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-1"/>
            <a:ext cx="12192000" cy="68580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tx1">
                <a:lumMod val="85000"/>
                <a:lumOff val="1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-1"/>
            <a:ext cx="12192000" cy="68580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tx1">
                <a:lumMod val="85000"/>
                <a:lumOff val="1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B8081-6F71-453D-ABDA-D48A11340C98}" type="datetimeFigureOut">
              <a:rPr lang="zh-CN" altLang="en-US" smtClean="0"/>
              <a:t>2021/3/8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F404-9265-40A8-B049-3E75B31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B8081-6F71-453D-ABDA-D48A11340C98}" type="datetimeFigureOut">
              <a:rPr lang="zh-CN" altLang="en-US" smtClean="0"/>
              <a:t>2021/3/8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F404-9265-40A8-B049-3E75B31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B8081-6F71-453D-ABDA-D48A11340C98}" type="datetimeFigureOut">
              <a:rPr lang="zh-CN" altLang="en-US" smtClean="0"/>
              <a:t>2021/3/8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F404-9265-40A8-B049-3E75B31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B8081-6F71-453D-ABDA-D48A11340C98}" type="datetimeFigureOut">
              <a:rPr lang="zh-CN" altLang="en-US" smtClean="0"/>
              <a:t>2021/3/8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F404-9265-40A8-B049-3E75B31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B8081-6F71-453D-ABDA-D48A11340C98}" type="datetimeFigureOut">
              <a:rPr lang="zh-CN" altLang="en-US" smtClean="0"/>
              <a:t>2021/3/8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F404-9265-40A8-B049-3E75B31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B8081-6F71-453D-ABDA-D48A11340C98}" type="datetimeFigureOut">
              <a:rPr lang="zh-CN" altLang="en-US" smtClean="0"/>
              <a:t>2021/3/8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F404-9265-40A8-B049-3E75B31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B8081-6F71-453D-ABDA-D48A11340C98}" type="datetimeFigureOut">
              <a:rPr lang="zh-CN" altLang="en-US" smtClean="0"/>
              <a:t>2021/3/8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F404-9265-40A8-B049-3E75B31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B8081-6F71-453D-ABDA-D48A11340C98}" type="datetimeFigureOut">
              <a:rPr lang="zh-CN" altLang="en-US" smtClean="0"/>
              <a:t>2021/3/8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F404-9265-40A8-B049-3E75B31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B8081-6F71-453D-ABDA-D48A11340C98}" type="datetimeFigureOut">
              <a:rPr lang="zh-CN" altLang="en-US" smtClean="0"/>
              <a:t>2021/3/8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FF404-9265-40A8-B049-3E75B31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8825859" y="-173899"/>
            <a:ext cx="3744416" cy="3744416"/>
          </a:xfrm>
          <a:prstGeom prst="line">
            <a:avLst/>
          </a:prstGeom>
          <a:noFill/>
          <a:ln w="6350">
            <a:solidFill>
              <a:srgbClr val="B71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8982657" y="1002125"/>
            <a:ext cx="2064337" cy="2064337"/>
          </a:xfrm>
          <a:prstGeom prst="line">
            <a:avLst/>
          </a:prstGeom>
          <a:noFill/>
          <a:ln w="6350">
            <a:solidFill>
              <a:srgbClr val="B71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4354617" y="4402848"/>
            <a:ext cx="3053480" cy="3053480"/>
          </a:xfrm>
          <a:prstGeom prst="line">
            <a:avLst/>
          </a:prstGeom>
          <a:noFill/>
          <a:ln w="6350">
            <a:solidFill>
              <a:srgbClr val="B71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6029557" y="4651343"/>
            <a:ext cx="1738640" cy="1738640"/>
          </a:xfrm>
          <a:prstGeom prst="line">
            <a:avLst/>
          </a:prstGeom>
          <a:noFill/>
          <a:ln w="6350">
            <a:solidFill>
              <a:srgbClr val="B71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原创设计师QQ598969553      _5"/>
          <p:cNvSpPr>
            <a:spLocks noChangeArrowheads="1"/>
          </p:cNvSpPr>
          <p:nvPr/>
        </p:nvSpPr>
        <p:spPr bwMode="auto">
          <a:xfrm>
            <a:off x="737257" y="2242318"/>
            <a:ext cx="5619885" cy="830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宋体" panose="02010600030101010101" pitchFamily="2" charset="-122"/>
              </a:rPr>
              <a:t>马克思主义理论</a:t>
            </a:r>
          </a:p>
        </p:txBody>
      </p:sp>
      <p:sp>
        <p:nvSpPr>
          <p:cNvPr id="21" name="原创设计师QQ598969553      _5"/>
          <p:cNvSpPr>
            <a:spLocks noChangeArrowheads="1"/>
          </p:cNvSpPr>
          <p:nvPr/>
        </p:nvSpPr>
        <p:spPr bwMode="auto">
          <a:xfrm>
            <a:off x="737257" y="3180748"/>
            <a:ext cx="5619885" cy="430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979503" y="3738635"/>
            <a:ext cx="5135393" cy="0"/>
          </a:xfrm>
          <a:prstGeom prst="line">
            <a:avLst/>
          </a:prstGeom>
          <a:ln w="12700">
            <a:solidFill>
              <a:srgbClr val="B71F2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979503" y="3943101"/>
            <a:ext cx="5233346" cy="307340"/>
            <a:chOff x="5853754" y="3894452"/>
            <a:chExt cx="5233346" cy="307340"/>
          </a:xfrm>
        </p:grpSpPr>
        <p:sp>
          <p:nvSpPr>
            <p:cNvPr id="25" name="原创设计师QQ598969553      _5"/>
            <p:cNvSpPr>
              <a:spLocks noChangeArrowheads="1"/>
            </p:cNvSpPr>
            <p:nvPr/>
          </p:nvSpPr>
          <p:spPr bwMode="auto">
            <a:xfrm>
              <a:off x="5853754" y="3894452"/>
              <a:ext cx="5233346" cy="307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defRPr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宋体" panose="02010600030101010101" pitchFamily="2" charset="-122"/>
                </a:rPr>
                <a:t>主讲人：</a:t>
              </a:r>
              <a:r>
                <a:rPr lang="en-US" altLang="zh-CN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xxx</a:t>
              </a: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          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日期：</a:t>
              </a:r>
              <a:r>
                <a:rPr lang="en-US" altLang="zh-CN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  <a:sym typeface="+mn-ea"/>
                </a:rPr>
                <a:t>xxx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6159501" y="4001106"/>
              <a:ext cx="108000" cy="108000"/>
            </a:xfrm>
            <a:prstGeom prst="ellipse">
              <a:avLst/>
            </a:prstGeom>
            <a:solidFill>
              <a:srgbClr val="B71F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>
              <a:spLocks noChangeAspect="1"/>
            </p:cNvSpPr>
            <p:nvPr/>
          </p:nvSpPr>
          <p:spPr>
            <a:xfrm>
              <a:off x="8678330" y="4001106"/>
              <a:ext cx="108000" cy="108000"/>
            </a:xfrm>
            <a:prstGeom prst="ellipse">
              <a:avLst/>
            </a:prstGeom>
            <a:solidFill>
              <a:srgbClr val="B71F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院徽"/>
          <p:cNvPicPr>
            <a:picLocks noChangeAspect="1"/>
          </p:cNvPicPr>
          <p:nvPr/>
        </p:nvPicPr>
        <p:blipFill>
          <a:blip r:embed="rId3"/>
          <a:srcRect l="13025" t="13173" r="13037" b="12877"/>
          <a:stretch>
            <a:fillRect/>
          </a:stretch>
        </p:blipFill>
        <p:spPr>
          <a:xfrm>
            <a:off x="7519670" y="3030855"/>
            <a:ext cx="1620000" cy="1620270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373222">
            <a:off x="1035191" y="1608656"/>
            <a:ext cx="2653463" cy="2287467"/>
          </a:xfrm>
          <a:prstGeom prst="triangle">
            <a:avLst/>
          </a:prstGeom>
          <a:noFill/>
          <a:ln w="12700">
            <a:solidFill>
              <a:srgbClr val="B71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5" name="等腰三角形 4"/>
          <p:cNvSpPr/>
          <p:nvPr/>
        </p:nvSpPr>
        <p:spPr>
          <a:xfrm rot="19256703">
            <a:off x="1549064" y="1827953"/>
            <a:ext cx="406819" cy="350707"/>
          </a:xfrm>
          <a:prstGeom prst="triangle">
            <a:avLst/>
          </a:prstGeom>
          <a:noFill/>
          <a:ln w="12700">
            <a:solidFill>
              <a:srgbClr val="B71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等腰三角形 5"/>
          <p:cNvSpPr/>
          <p:nvPr/>
        </p:nvSpPr>
        <p:spPr>
          <a:xfrm rot="8862916">
            <a:off x="1514137" y="3752365"/>
            <a:ext cx="406819" cy="350707"/>
          </a:xfrm>
          <a:prstGeom prst="triangle">
            <a:avLst/>
          </a:prstGeom>
          <a:solidFill>
            <a:srgbClr val="B71F2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-954511" y="4087463"/>
            <a:ext cx="2122176" cy="2122176"/>
          </a:xfrm>
          <a:prstGeom prst="line">
            <a:avLst/>
          </a:prstGeom>
          <a:noFill/>
          <a:ln w="6350">
            <a:solidFill>
              <a:srgbClr val="B71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2992754" y="514782"/>
            <a:ext cx="2064337" cy="2064337"/>
          </a:xfrm>
          <a:prstGeom prst="line">
            <a:avLst/>
          </a:prstGeom>
          <a:noFill/>
          <a:ln w="6350">
            <a:solidFill>
              <a:srgbClr val="B71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-986606" y="4184611"/>
            <a:ext cx="2322171" cy="2322171"/>
          </a:xfrm>
          <a:prstGeom prst="line">
            <a:avLst/>
          </a:prstGeom>
          <a:noFill/>
          <a:ln w="6350">
            <a:solidFill>
              <a:srgbClr val="B71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文本框 19"/>
          <p:cNvSpPr txBox="1"/>
          <p:nvPr/>
        </p:nvSpPr>
        <p:spPr>
          <a:xfrm>
            <a:off x="1542624" y="2612883"/>
            <a:ext cx="1638597" cy="76841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spc="60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  <a:cs typeface="Microsoft JhengHei UI Light" panose="020B0304030504040204" pitchFamily="34" charset="-122"/>
              </a:defRPr>
            </a:lvl1pPr>
          </a:lstStyle>
          <a:p>
            <a:r>
              <a:rPr lang="zh-CN" altLang="en-US" sz="4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目录</a:t>
            </a:r>
          </a:p>
        </p:txBody>
      </p:sp>
      <p:sp>
        <p:nvSpPr>
          <p:cNvPr id="14" name="文本框 13"/>
          <p:cNvSpPr txBox="1"/>
          <p:nvPr/>
        </p:nvSpPr>
        <p:spPr>
          <a:xfrm flipH="1">
            <a:off x="5901121" y="1059112"/>
            <a:ext cx="5909835" cy="72199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马克思主义理论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2" name="等腰三角形 11"/>
          <p:cNvSpPr>
            <a:spLocks noChangeAspect="1"/>
          </p:cNvSpPr>
          <p:nvPr/>
        </p:nvSpPr>
        <p:spPr>
          <a:xfrm rot="5400000">
            <a:off x="5516625" y="1126394"/>
            <a:ext cx="288000" cy="248277"/>
          </a:xfrm>
          <a:prstGeom prst="triangle">
            <a:avLst/>
          </a:prstGeom>
          <a:solidFill>
            <a:srgbClr val="B71F2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 flipH="1">
            <a:off x="5901121" y="2336051"/>
            <a:ext cx="5909835" cy="72199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马克思主义理论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6" name="等腰三角形 15"/>
          <p:cNvSpPr>
            <a:spLocks noChangeAspect="1"/>
          </p:cNvSpPr>
          <p:nvPr/>
        </p:nvSpPr>
        <p:spPr>
          <a:xfrm rot="5400000">
            <a:off x="5516625" y="2403331"/>
            <a:ext cx="288000" cy="248277"/>
          </a:xfrm>
          <a:prstGeom prst="triangle">
            <a:avLst/>
          </a:prstGeom>
          <a:solidFill>
            <a:srgbClr val="B71F2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 flipH="1">
            <a:off x="5901121" y="3694212"/>
            <a:ext cx="5909835" cy="72199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马克思主义理论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8" name="等腰三角形 17"/>
          <p:cNvSpPr>
            <a:spLocks noChangeAspect="1"/>
          </p:cNvSpPr>
          <p:nvPr/>
        </p:nvSpPr>
        <p:spPr>
          <a:xfrm rot="5400000">
            <a:off x="5516624" y="3761492"/>
            <a:ext cx="288000" cy="248277"/>
          </a:xfrm>
          <a:prstGeom prst="triangle">
            <a:avLst/>
          </a:prstGeom>
          <a:solidFill>
            <a:srgbClr val="B71F2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 flipH="1">
            <a:off x="5901120" y="4924634"/>
            <a:ext cx="5909835" cy="72199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马克思主义理论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1" name="等腰三角形 20"/>
          <p:cNvSpPr>
            <a:spLocks noChangeAspect="1"/>
          </p:cNvSpPr>
          <p:nvPr/>
        </p:nvSpPr>
        <p:spPr>
          <a:xfrm rot="5400000">
            <a:off x="5516623" y="4991914"/>
            <a:ext cx="288000" cy="248277"/>
          </a:xfrm>
          <a:prstGeom prst="triangle">
            <a:avLst/>
          </a:prstGeom>
          <a:solidFill>
            <a:srgbClr val="B71F2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3660825" y="-392913"/>
            <a:ext cx="2064337" cy="2064337"/>
          </a:xfrm>
          <a:prstGeom prst="line">
            <a:avLst/>
          </a:prstGeom>
          <a:noFill/>
          <a:ln w="6350">
            <a:solidFill>
              <a:srgbClr val="B71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3" name="图片 2" descr="院徽"/>
          <p:cNvPicPr>
            <a:picLocks noChangeAspect="1"/>
          </p:cNvPicPr>
          <p:nvPr/>
        </p:nvPicPr>
        <p:blipFill>
          <a:blip r:embed="rId3"/>
          <a:srcRect l="13025" t="13173" r="13037" b="12877"/>
          <a:stretch>
            <a:fillRect/>
          </a:stretch>
        </p:blipFill>
        <p:spPr>
          <a:xfrm>
            <a:off x="10195560" y="377190"/>
            <a:ext cx="1620000" cy="1620270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373222">
            <a:off x="2875567" y="1029921"/>
            <a:ext cx="2653463" cy="2287467"/>
          </a:xfrm>
          <a:prstGeom prst="triangle">
            <a:avLst/>
          </a:prstGeom>
          <a:noFill/>
          <a:ln w="12700">
            <a:solidFill>
              <a:srgbClr val="B71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5" name="等腰三角形 4"/>
          <p:cNvSpPr/>
          <p:nvPr/>
        </p:nvSpPr>
        <p:spPr>
          <a:xfrm rot="19256703">
            <a:off x="3389440" y="1249220"/>
            <a:ext cx="406819" cy="350707"/>
          </a:xfrm>
          <a:prstGeom prst="triangle">
            <a:avLst/>
          </a:prstGeom>
          <a:noFill/>
          <a:ln w="12700">
            <a:solidFill>
              <a:srgbClr val="B71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等腰三角形 5"/>
          <p:cNvSpPr/>
          <p:nvPr/>
        </p:nvSpPr>
        <p:spPr>
          <a:xfrm rot="8862916">
            <a:off x="3354513" y="3173632"/>
            <a:ext cx="406819" cy="350707"/>
          </a:xfrm>
          <a:prstGeom prst="triangle">
            <a:avLst/>
          </a:prstGeom>
          <a:solidFill>
            <a:srgbClr val="B71F2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885865" y="3508729"/>
            <a:ext cx="2122176" cy="2122176"/>
          </a:xfrm>
          <a:prstGeom prst="line">
            <a:avLst/>
          </a:prstGeom>
          <a:noFill/>
          <a:ln w="6350">
            <a:solidFill>
              <a:srgbClr val="B71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4833130" y="-63951"/>
            <a:ext cx="2064337" cy="2064337"/>
          </a:xfrm>
          <a:prstGeom prst="line">
            <a:avLst/>
          </a:prstGeom>
          <a:noFill/>
          <a:ln w="6350">
            <a:solidFill>
              <a:srgbClr val="B71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-810566" y="5300667"/>
            <a:ext cx="2322171" cy="2322171"/>
          </a:xfrm>
          <a:prstGeom prst="line">
            <a:avLst/>
          </a:prstGeom>
          <a:noFill/>
          <a:ln w="6350">
            <a:solidFill>
              <a:srgbClr val="B71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文本框 19"/>
          <p:cNvSpPr txBox="1"/>
          <p:nvPr/>
        </p:nvSpPr>
        <p:spPr>
          <a:xfrm>
            <a:off x="3527912" y="1735865"/>
            <a:ext cx="1638597" cy="130926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spc="600">
                <a:solidFill>
                  <a:schemeClr val="bg1"/>
                </a:solidFill>
                <a:latin typeface="明兰" panose="02010600030101010101" pitchFamily="2" charset="-122"/>
                <a:ea typeface="明兰" panose="02010600030101010101" pitchFamily="2" charset="-122"/>
                <a:cs typeface="Microsoft JhengHei UI Light" panose="020B0304030504040204" pitchFamily="34" charset="-122"/>
              </a:defRPr>
            </a:lvl1pPr>
          </a:lstStyle>
          <a:p>
            <a:r>
              <a:rPr lang="en-US" altLang="zh-CN" sz="7200" spc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01</a:t>
            </a:r>
            <a:endParaRPr lang="zh-CN" altLang="en-US" sz="7200" spc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 flipH="1">
            <a:off x="4202297" y="4146505"/>
            <a:ext cx="5909835" cy="78359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马克思主义理论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 descr="院徽"/>
          <p:cNvPicPr>
            <a:picLocks noChangeAspect="1"/>
          </p:cNvPicPr>
          <p:nvPr/>
        </p:nvPicPr>
        <p:blipFill>
          <a:blip r:embed="rId3"/>
          <a:srcRect l="13025" t="13173" r="13037" b="12877"/>
          <a:stretch>
            <a:fillRect/>
          </a:stretch>
        </p:blipFill>
        <p:spPr>
          <a:xfrm>
            <a:off x="10195560" y="377190"/>
            <a:ext cx="1620000" cy="1620270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0200"/>
            <a:ext cx="647700" cy="546100"/>
          </a:xfrm>
          <a:prstGeom prst="rect">
            <a:avLst/>
          </a:prstGeom>
          <a:solidFill>
            <a:srgbClr val="B71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711200" y="330200"/>
            <a:ext cx="158750" cy="546100"/>
          </a:xfrm>
          <a:prstGeom prst="rect">
            <a:avLst/>
          </a:prstGeom>
          <a:solidFill>
            <a:srgbClr val="B71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6800" y="330200"/>
            <a:ext cx="44196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zh-CN" altLang="en-US" sz="28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马克思主义理论</a:t>
            </a:r>
          </a:p>
        </p:txBody>
      </p:sp>
      <p:sp>
        <p:nvSpPr>
          <p:cNvPr id="4" name="剪去单角的矩形 3"/>
          <p:cNvSpPr/>
          <p:nvPr/>
        </p:nvSpPr>
        <p:spPr>
          <a:xfrm>
            <a:off x="1066006" y="1016000"/>
            <a:ext cx="10059988" cy="4934304"/>
          </a:xfrm>
          <a:prstGeom prst="snip1Rect">
            <a:avLst/>
          </a:prstGeom>
          <a:noFill/>
          <a:ln w="15875">
            <a:solidFill>
              <a:srgbClr val="B71F22"/>
            </a:solidFill>
          </a:ln>
        </p:spPr>
        <p:txBody>
          <a:bodyPr wrap="square">
            <a:spAutoFit/>
          </a:bodyPr>
          <a:lstStyle/>
          <a:p>
            <a:pPr lvl="1">
              <a:lnSpc>
                <a:spcPct val="200000"/>
              </a:lnSpc>
            </a:pP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幼圆" panose="02010509060101010101" pitchFamily="49" charset="-122"/>
              </a:rPr>
              <a:t>马克思主义理论马克思主义理论马克思主义理论马克思主义理论，马克思主义理论</a:t>
            </a:r>
          </a:p>
          <a:p>
            <a:pPr lvl="1">
              <a:lnSpc>
                <a:spcPct val="200000"/>
              </a:lnSpc>
            </a:pP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幼圆" panose="02010509060101010101" pitchFamily="49" charset="-122"/>
              </a:rPr>
              <a:t>马克思主义理论马克思主义理论马克思主义理论，马克思主义理论马克思主义。马</a:t>
            </a:r>
          </a:p>
          <a:p>
            <a:pPr lvl="1">
              <a:lnSpc>
                <a:spcPct val="200000"/>
              </a:lnSpc>
            </a:pP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幼圆" panose="02010509060101010101" pitchFamily="49" charset="-122"/>
              </a:rPr>
              <a:t>克思主义理论马克思主义理论马克思主义理论马克思主义理论，马克思主义理论马</a:t>
            </a:r>
          </a:p>
          <a:p>
            <a:pPr lvl="1">
              <a:lnSpc>
                <a:spcPct val="200000"/>
              </a:lnSpc>
            </a:pP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幼圆" panose="02010509060101010101" pitchFamily="49" charset="-122"/>
              </a:rPr>
              <a:t>克思主义理论马克思主义理论马克思主义理论，马克思主义理论马克思主义理论。</a:t>
            </a:r>
          </a:p>
          <a:p>
            <a:pPr lvl="1">
              <a:lnSpc>
                <a:spcPct val="200000"/>
              </a:lnSpc>
            </a:pP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幼圆" panose="02010509060101010101" pitchFamily="49" charset="-122"/>
              </a:rPr>
              <a:t>马克思主义理论马克思主义理论马克思主义理论马克思主义理论，马克思主义理论</a:t>
            </a:r>
          </a:p>
          <a:p>
            <a:pPr lvl="1">
              <a:lnSpc>
                <a:spcPct val="200000"/>
              </a:lnSpc>
            </a:pP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幼圆" panose="02010509060101010101" pitchFamily="49" charset="-122"/>
              </a:rPr>
              <a:t>马克思主义理论马克思主义理论马克思主义理论，马克思主义理论马克思主义理论。</a:t>
            </a:r>
          </a:p>
          <a:p>
            <a:pPr lvl="1">
              <a:lnSpc>
                <a:spcPct val="200000"/>
              </a:lnSpc>
            </a:pP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幼圆" panose="02010509060101010101" pitchFamily="49" charset="-122"/>
              </a:rPr>
              <a:t>马克思主义理论马克思主义理论马克思主义理论马克思主义理论，马克思主义理论</a:t>
            </a:r>
          </a:p>
          <a:p>
            <a:pPr lvl="1">
              <a:lnSpc>
                <a:spcPct val="200000"/>
              </a:lnSpc>
            </a:pP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幼圆" panose="02010509060101010101" pitchFamily="49" charset="-122"/>
              </a:rPr>
              <a:t>马克思主义理论马克思主义理论马克思主义理论，马克思主义理论马克思主义理论。</a:t>
            </a:r>
            <a:endParaRPr lang="zh-CN" altLang="en-US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幼圆" panose="02010509060101010101" pitchFamily="49" charset="-122"/>
            </a:endParaRPr>
          </a:p>
        </p:txBody>
      </p:sp>
      <p:pic>
        <p:nvPicPr>
          <p:cNvPr id="5" name="图片 4" descr="院徽"/>
          <p:cNvPicPr>
            <a:picLocks noChangeAspect="1"/>
          </p:cNvPicPr>
          <p:nvPr/>
        </p:nvPicPr>
        <p:blipFill>
          <a:blip r:embed="rId2"/>
          <a:srcRect l="13025" t="13173" r="13037" b="12877"/>
          <a:stretch>
            <a:fillRect/>
          </a:stretch>
        </p:blipFill>
        <p:spPr>
          <a:xfrm>
            <a:off x="10195560" y="377190"/>
            <a:ext cx="1620000" cy="1620270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0200"/>
            <a:ext cx="647700" cy="546100"/>
          </a:xfrm>
          <a:prstGeom prst="rect">
            <a:avLst/>
          </a:prstGeom>
          <a:solidFill>
            <a:srgbClr val="B71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711200" y="330200"/>
            <a:ext cx="158750" cy="546100"/>
          </a:xfrm>
          <a:prstGeom prst="rect">
            <a:avLst/>
          </a:prstGeom>
          <a:solidFill>
            <a:srgbClr val="B71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6800" y="330200"/>
            <a:ext cx="44196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zh-CN" altLang="en-US" sz="28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马克思主义理论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11250" y="1437917"/>
            <a:ext cx="996950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马克思主义理论马克思主义理论马克思主义理论马克思主义理论：</a:t>
            </a:r>
          </a:p>
        </p:txBody>
      </p:sp>
      <p:sp>
        <p:nvSpPr>
          <p:cNvPr id="7" name="任意多边形 6"/>
          <p:cNvSpPr/>
          <p:nvPr/>
        </p:nvSpPr>
        <p:spPr>
          <a:xfrm>
            <a:off x="1022350" y="2580878"/>
            <a:ext cx="2742513" cy="848122"/>
          </a:xfrm>
          <a:custGeom>
            <a:avLst/>
            <a:gdLst>
              <a:gd name="connsiteX0" fmla="*/ 0 w 2194718"/>
              <a:gd name="connsiteY0" fmla="*/ 0 h 877887"/>
              <a:gd name="connsiteX1" fmla="*/ 1755775 w 2194718"/>
              <a:gd name="connsiteY1" fmla="*/ 0 h 877887"/>
              <a:gd name="connsiteX2" fmla="*/ 2194718 w 2194718"/>
              <a:gd name="connsiteY2" fmla="*/ 438944 h 877887"/>
              <a:gd name="connsiteX3" fmla="*/ 1755775 w 2194718"/>
              <a:gd name="connsiteY3" fmla="*/ 877887 h 877887"/>
              <a:gd name="connsiteX4" fmla="*/ 0 w 2194718"/>
              <a:gd name="connsiteY4" fmla="*/ 877887 h 877887"/>
              <a:gd name="connsiteX5" fmla="*/ 438944 w 2194718"/>
              <a:gd name="connsiteY5" fmla="*/ 438944 h 877887"/>
              <a:gd name="connsiteX6" fmla="*/ 0 w 2194718"/>
              <a:gd name="connsiteY6" fmla="*/ 0 h 877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94718" h="877887">
                <a:moveTo>
                  <a:pt x="0" y="0"/>
                </a:moveTo>
                <a:lnTo>
                  <a:pt x="1755775" y="0"/>
                </a:lnTo>
                <a:lnTo>
                  <a:pt x="2194718" y="438944"/>
                </a:lnTo>
                <a:lnTo>
                  <a:pt x="1755775" y="877887"/>
                </a:lnTo>
                <a:lnTo>
                  <a:pt x="0" y="877887"/>
                </a:lnTo>
                <a:lnTo>
                  <a:pt x="438944" y="438944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0963" tIns="50673" rIns="489616" bIns="50673" numCol="1" spcCol="1270" anchor="ctr" anchorCtr="0">
            <a:noAutofit/>
          </a:bodyPr>
          <a:lstStyle/>
          <a:p>
            <a:pPr lvl="0" algn="ctr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0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3490613" y="2580878"/>
            <a:ext cx="2742513" cy="848122"/>
          </a:xfrm>
          <a:custGeom>
            <a:avLst/>
            <a:gdLst>
              <a:gd name="connsiteX0" fmla="*/ 0 w 2194718"/>
              <a:gd name="connsiteY0" fmla="*/ 0 h 877887"/>
              <a:gd name="connsiteX1" fmla="*/ 1755775 w 2194718"/>
              <a:gd name="connsiteY1" fmla="*/ 0 h 877887"/>
              <a:gd name="connsiteX2" fmla="*/ 2194718 w 2194718"/>
              <a:gd name="connsiteY2" fmla="*/ 438944 h 877887"/>
              <a:gd name="connsiteX3" fmla="*/ 1755775 w 2194718"/>
              <a:gd name="connsiteY3" fmla="*/ 877887 h 877887"/>
              <a:gd name="connsiteX4" fmla="*/ 0 w 2194718"/>
              <a:gd name="connsiteY4" fmla="*/ 877887 h 877887"/>
              <a:gd name="connsiteX5" fmla="*/ 438944 w 2194718"/>
              <a:gd name="connsiteY5" fmla="*/ 438944 h 877887"/>
              <a:gd name="connsiteX6" fmla="*/ 0 w 2194718"/>
              <a:gd name="connsiteY6" fmla="*/ 0 h 877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94718" h="877887">
                <a:moveTo>
                  <a:pt x="0" y="0"/>
                </a:moveTo>
                <a:lnTo>
                  <a:pt x="1755775" y="0"/>
                </a:lnTo>
                <a:lnTo>
                  <a:pt x="2194718" y="438944"/>
                </a:lnTo>
                <a:lnTo>
                  <a:pt x="1755775" y="877887"/>
                </a:lnTo>
                <a:lnTo>
                  <a:pt x="0" y="877887"/>
                </a:lnTo>
                <a:lnTo>
                  <a:pt x="438944" y="438944"/>
                </a:lnTo>
                <a:lnTo>
                  <a:pt x="0" y="0"/>
                </a:lnTo>
                <a:close/>
              </a:path>
            </a:pathLst>
          </a:custGeom>
          <a:solidFill>
            <a:srgbClr val="B71F2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0963" tIns="50673" rIns="489616" bIns="50673" numCol="1" spcCol="1270" anchor="ctr" anchorCtr="0">
            <a:noAutofit/>
          </a:bodyPr>
          <a:lstStyle/>
          <a:p>
            <a:pPr algn="ctr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5958875" y="2580878"/>
            <a:ext cx="2742513" cy="848122"/>
          </a:xfrm>
          <a:custGeom>
            <a:avLst/>
            <a:gdLst>
              <a:gd name="connsiteX0" fmla="*/ 0 w 2194718"/>
              <a:gd name="connsiteY0" fmla="*/ 0 h 877887"/>
              <a:gd name="connsiteX1" fmla="*/ 1755775 w 2194718"/>
              <a:gd name="connsiteY1" fmla="*/ 0 h 877887"/>
              <a:gd name="connsiteX2" fmla="*/ 2194718 w 2194718"/>
              <a:gd name="connsiteY2" fmla="*/ 438944 h 877887"/>
              <a:gd name="connsiteX3" fmla="*/ 1755775 w 2194718"/>
              <a:gd name="connsiteY3" fmla="*/ 877887 h 877887"/>
              <a:gd name="connsiteX4" fmla="*/ 0 w 2194718"/>
              <a:gd name="connsiteY4" fmla="*/ 877887 h 877887"/>
              <a:gd name="connsiteX5" fmla="*/ 438944 w 2194718"/>
              <a:gd name="connsiteY5" fmla="*/ 438944 h 877887"/>
              <a:gd name="connsiteX6" fmla="*/ 0 w 2194718"/>
              <a:gd name="connsiteY6" fmla="*/ 0 h 877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94718" h="877887">
                <a:moveTo>
                  <a:pt x="0" y="0"/>
                </a:moveTo>
                <a:lnTo>
                  <a:pt x="1755775" y="0"/>
                </a:lnTo>
                <a:lnTo>
                  <a:pt x="2194718" y="438944"/>
                </a:lnTo>
                <a:lnTo>
                  <a:pt x="1755775" y="877887"/>
                </a:lnTo>
                <a:lnTo>
                  <a:pt x="0" y="877887"/>
                </a:lnTo>
                <a:lnTo>
                  <a:pt x="438944" y="438944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0963" tIns="50673" rIns="489616" bIns="50673" numCol="1" spcCol="1270" anchor="ctr" anchorCtr="0">
            <a:noAutofit/>
          </a:bodyPr>
          <a:lstStyle/>
          <a:p>
            <a:pPr algn="ctr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8427137" y="2580878"/>
            <a:ext cx="2742513" cy="848122"/>
          </a:xfrm>
          <a:custGeom>
            <a:avLst/>
            <a:gdLst>
              <a:gd name="connsiteX0" fmla="*/ 0 w 2194718"/>
              <a:gd name="connsiteY0" fmla="*/ 0 h 877887"/>
              <a:gd name="connsiteX1" fmla="*/ 1755775 w 2194718"/>
              <a:gd name="connsiteY1" fmla="*/ 0 h 877887"/>
              <a:gd name="connsiteX2" fmla="*/ 2194718 w 2194718"/>
              <a:gd name="connsiteY2" fmla="*/ 438944 h 877887"/>
              <a:gd name="connsiteX3" fmla="*/ 1755775 w 2194718"/>
              <a:gd name="connsiteY3" fmla="*/ 877887 h 877887"/>
              <a:gd name="connsiteX4" fmla="*/ 0 w 2194718"/>
              <a:gd name="connsiteY4" fmla="*/ 877887 h 877887"/>
              <a:gd name="connsiteX5" fmla="*/ 438944 w 2194718"/>
              <a:gd name="connsiteY5" fmla="*/ 438944 h 877887"/>
              <a:gd name="connsiteX6" fmla="*/ 0 w 2194718"/>
              <a:gd name="connsiteY6" fmla="*/ 0 h 877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94718" h="877887">
                <a:moveTo>
                  <a:pt x="0" y="0"/>
                </a:moveTo>
                <a:lnTo>
                  <a:pt x="1755775" y="0"/>
                </a:lnTo>
                <a:lnTo>
                  <a:pt x="2194718" y="438944"/>
                </a:lnTo>
                <a:lnTo>
                  <a:pt x="1755775" y="877887"/>
                </a:lnTo>
                <a:lnTo>
                  <a:pt x="0" y="877887"/>
                </a:lnTo>
                <a:lnTo>
                  <a:pt x="438944" y="438944"/>
                </a:lnTo>
                <a:lnTo>
                  <a:pt x="0" y="0"/>
                </a:lnTo>
                <a:close/>
              </a:path>
            </a:pathLst>
          </a:custGeom>
          <a:solidFill>
            <a:srgbClr val="B71F2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0963" tIns="50673" rIns="489616" bIns="50673" numCol="1" spcCol="1270" anchor="ctr" anchorCtr="0">
            <a:noAutofit/>
          </a:bodyPr>
          <a:lstStyle/>
          <a:p>
            <a:pPr algn="ctr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箭头连接符 15"/>
          <p:cNvCxnSpPr/>
          <p:nvPr/>
        </p:nvCxnSpPr>
        <p:spPr>
          <a:xfrm>
            <a:off x="9836493" y="3429000"/>
            <a:ext cx="0" cy="1117600"/>
          </a:xfrm>
          <a:prstGeom prst="straightConnector1">
            <a:avLst/>
          </a:prstGeom>
          <a:ln w="12700">
            <a:solidFill>
              <a:srgbClr val="B71F2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4874568" y="3429000"/>
            <a:ext cx="0" cy="1117600"/>
          </a:xfrm>
          <a:prstGeom prst="straightConnector1">
            <a:avLst/>
          </a:prstGeom>
          <a:ln w="12700">
            <a:solidFill>
              <a:srgbClr val="B71F2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7355530" y="3429000"/>
            <a:ext cx="0" cy="1117600"/>
          </a:xfrm>
          <a:prstGeom prst="straightConnector1">
            <a:avLst/>
          </a:prstGeom>
          <a:ln w="12700">
            <a:solidFill>
              <a:srgbClr val="40404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2393606" y="3429000"/>
            <a:ext cx="0" cy="1117600"/>
          </a:xfrm>
          <a:prstGeom prst="straightConnector1">
            <a:avLst/>
          </a:prstGeom>
          <a:ln w="12700">
            <a:solidFill>
              <a:srgbClr val="40404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1710980" y="4562226"/>
            <a:ext cx="136525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1800"/>
              </a:spcBef>
            </a:pP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马克思主义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191942" y="4562226"/>
            <a:ext cx="136525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1800"/>
              </a:spcBef>
            </a:pP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马克思主义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672905" y="4562226"/>
            <a:ext cx="136525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1800"/>
              </a:spcBef>
            </a:pP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马克思主义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9153868" y="4562226"/>
            <a:ext cx="136525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1800"/>
              </a:spcBef>
            </a:pP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马克思主义</a:t>
            </a:r>
          </a:p>
        </p:txBody>
      </p:sp>
      <p:pic>
        <p:nvPicPr>
          <p:cNvPr id="4" name="图片 3" descr="院徽"/>
          <p:cNvPicPr>
            <a:picLocks noChangeAspect="1"/>
          </p:cNvPicPr>
          <p:nvPr/>
        </p:nvPicPr>
        <p:blipFill>
          <a:blip r:embed="rId2"/>
          <a:srcRect l="13025" t="13173" r="13037" b="12877"/>
          <a:stretch>
            <a:fillRect/>
          </a:stretch>
        </p:blipFill>
        <p:spPr>
          <a:xfrm>
            <a:off x="10195560" y="377190"/>
            <a:ext cx="1620000" cy="1620270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7" grpId="0" animBg="1"/>
      <p:bldP spid="10" grpId="0" animBg="1"/>
      <p:bldP spid="11" grpId="0" animBg="1"/>
      <p:bldP spid="12" grpId="0" animBg="1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0200"/>
            <a:ext cx="647700" cy="546100"/>
          </a:xfrm>
          <a:prstGeom prst="rect">
            <a:avLst/>
          </a:prstGeom>
          <a:solidFill>
            <a:srgbClr val="B71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711200" y="330200"/>
            <a:ext cx="158750" cy="546100"/>
          </a:xfrm>
          <a:prstGeom prst="rect">
            <a:avLst/>
          </a:prstGeom>
          <a:solidFill>
            <a:srgbClr val="B71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6800" y="330200"/>
            <a:ext cx="44196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zh-CN" altLang="en-US" sz="28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马克思主义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066800" y="1143759"/>
            <a:ext cx="4781550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l">
              <a:lnSpc>
                <a:spcPct val="200000"/>
              </a:lnSpc>
            </a:pP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幼圆" panose="02010509060101010101" pitchFamily="49" charset="-122"/>
              </a:rPr>
              <a:t>马克思主义理论马克思主义理论马克思主义理论马克思主义理论，马克思主义理论</a:t>
            </a:r>
          </a:p>
          <a:p>
            <a:pPr lvl="1" algn="l">
              <a:lnSpc>
                <a:spcPct val="200000"/>
              </a:lnSpc>
            </a:pP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幼圆" panose="02010509060101010101" pitchFamily="49" charset="-122"/>
              </a:rPr>
              <a:t>马克思主义理论马克思主义理论马克思主义理论，马克思主义理论马克思主义。马</a:t>
            </a:r>
          </a:p>
          <a:p>
            <a:pPr lvl="1" algn="l">
              <a:lnSpc>
                <a:spcPct val="200000"/>
              </a:lnSpc>
            </a:pP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幼圆" panose="02010509060101010101" pitchFamily="49" charset="-122"/>
              </a:rPr>
              <a:t>克思主义理论马克思主义理论马克思主义理论马克思主义理论，马克思主义理论马</a:t>
            </a:r>
          </a:p>
          <a:p>
            <a:pPr lvl="1" algn="l">
              <a:lnSpc>
                <a:spcPct val="200000"/>
              </a:lnSpc>
            </a:pP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幼圆" panose="02010509060101010101" pitchFamily="49" charset="-122"/>
              </a:rPr>
              <a:t>克思主义理论马克思主义理论马克思主义理论，马克思主义理论马克思主义理论。</a:t>
            </a:r>
          </a:p>
          <a:p>
            <a:pPr lvl="1" algn="l">
              <a:lnSpc>
                <a:spcPct val="200000"/>
              </a:lnSpc>
            </a:pPr>
            <a:endParaRPr lang="zh-CN" altLang="en-US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院徽"/>
          <p:cNvPicPr>
            <a:picLocks noChangeAspect="1"/>
          </p:cNvPicPr>
          <p:nvPr/>
        </p:nvPicPr>
        <p:blipFill>
          <a:blip r:embed="rId2"/>
          <a:srcRect l="13025" t="13173" r="13037" b="12877"/>
          <a:stretch>
            <a:fillRect/>
          </a:stretch>
        </p:blipFill>
        <p:spPr>
          <a:xfrm>
            <a:off x="10195560" y="377190"/>
            <a:ext cx="1620000" cy="1620270"/>
          </a:xfrm>
          <a:prstGeom prst="ellipse">
            <a:avLst/>
          </a:prstGeom>
        </p:spPr>
      </p:pic>
      <p:pic>
        <p:nvPicPr>
          <p:cNvPr id="6" name="图片 5" descr="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641465" y="2172335"/>
            <a:ext cx="4798800" cy="282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0200"/>
            <a:ext cx="647700" cy="546100"/>
          </a:xfrm>
          <a:prstGeom prst="rect">
            <a:avLst/>
          </a:prstGeom>
          <a:solidFill>
            <a:srgbClr val="B71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711200" y="330200"/>
            <a:ext cx="158750" cy="546100"/>
          </a:xfrm>
          <a:prstGeom prst="rect">
            <a:avLst/>
          </a:prstGeom>
          <a:solidFill>
            <a:srgbClr val="B71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6800" y="330200"/>
            <a:ext cx="44196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zh-CN" altLang="en-US" sz="28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马克思主义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990590" y="1656992"/>
            <a:ext cx="4648200" cy="4292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  <a:spcBef>
                <a:spcPts val="1800"/>
              </a:spcBef>
            </a:pP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马克思主义理论马克思主义理论马克思主义理论马克思主义理论，马克思主义理论马克思主义理论马克思主义理论马克思主义理论，马克思主义理论马克思主义。马</a:t>
            </a:r>
          </a:p>
          <a:p>
            <a:pPr indent="457200">
              <a:lnSpc>
                <a:spcPct val="150000"/>
              </a:lnSpc>
              <a:spcBef>
                <a:spcPts val="1800"/>
              </a:spcBef>
            </a:pP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克思主义理论马克思主义理论马克思主义理论马克思主义理论，马克思主义理论马克思主义理论马克思主义理论马克思主义理论，马克思主义理论马克思主义理论。</a:t>
            </a:r>
          </a:p>
          <a:p>
            <a:pPr indent="457200">
              <a:lnSpc>
                <a:spcPct val="150000"/>
              </a:lnSpc>
              <a:spcBef>
                <a:spcPts val="1800"/>
              </a:spcBef>
            </a:pPr>
            <a:endParaRPr lang="zh-CN" altLang="en-US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院徽"/>
          <p:cNvPicPr>
            <a:picLocks noChangeAspect="1"/>
          </p:cNvPicPr>
          <p:nvPr/>
        </p:nvPicPr>
        <p:blipFill>
          <a:blip r:embed="rId2"/>
          <a:srcRect l="13025" t="13173" r="13037" b="12877"/>
          <a:stretch>
            <a:fillRect/>
          </a:stretch>
        </p:blipFill>
        <p:spPr>
          <a:xfrm>
            <a:off x="10195560" y="377190"/>
            <a:ext cx="1620000" cy="1620270"/>
          </a:xfrm>
          <a:prstGeom prst="ellipse">
            <a:avLst/>
          </a:prstGeom>
        </p:spPr>
      </p:pic>
      <p:pic>
        <p:nvPicPr>
          <p:cNvPr id="6" name="图片 5" descr="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47700" y="1542415"/>
            <a:ext cx="5029200" cy="377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8825859" y="-173899"/>
            <a:ext cx="3744416" cy="3744416"/>
          </a:xfrm>
          <a:prstGeom prst="line">
            <a:avLst/>
          </a:prstGeom>
          <a:noFill/>
          <a:ln w="6350">
            <a:solidFill>
              <a:srgbClr val="B71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8982657" y="1002125"/>
            <a:ext cx="2064337" cy="2064337"/>
          </a:xfrm>
          <a:prstGeom prst="line">
            <a:avLst/>
          </a:prstGeom>
          <a:noFill/>
          <a:ln w="6350">
            <a:solidFill>
              <a:srgbClr val="B71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4354617" y="4402848"/>
            <a:ext cx="3053480" cy="3053480"/>
          </a:xfrm>
          <a:prstGeom prst="line">
            <a:avLst/>
          </a:prstGeom>
          <a:noFill/>
          <a:ln w="6350">
            <a:solidFill>
              <a:srgbClr val="B71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6029557" y="4651343"/>
            <a:ext cx="1738640" cy="1738640"/>
          </a:xfrm>
          <a:prstGeom prst="line">
            <a:avLst/>
          </a:prstGeom>
          <a:noFill/>
          <a:ln w="6350">
            <a:solidFill>
              <a:srgbClr val="B71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原创设计师QQ598969553      _5"/>
          <p:cNvSpPr>
            <a:spLocks noChangeArrowheads="1"/>
          </p:cNvSpPr>
          <p:nvPr/>
        </p:nvSpPr>
        <p:spPr bwMode="auto">
          <a:xfrm>
            <a:off x="737257" y="2242318"/>
            <a:ext cx="5619885" cy="830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宋体" panose="02010600030101010101" pitchFamily="2" charset="-122"/>
              </a:rPr>
              <a:t>感谢观看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979503" y="3738635"/>
            <a:ext cx="5135393" cy="0"/>
          </a:xfrm>
          <a:prstGeom prst="line">
            <a:avLst/>
          </a:prstGeom>
          <a:ln w="12700">
            <a:solidFill>
              <a:srgbClr val="B71F2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979805" y="3943350"/>
            <a:ext cx="5584825" cy="307340"/>
            <a:chOff x="5853754" y="3894452"/>
            <a:chExt cx="5233346" cy="307340"/>
          </a:xfrm>
        </p:grpSpPr>
        <p:sp>
          <p:nvSpPr>
            <p:cNvPr id="25" name="原创设计师QQ598969553      _5"/>
            <p:cNvSpPr>
              <a:spLocks noChangeArrowheads="1"/>
            </p:cNvSpPr>
            <p:nvPr/>
          </p:nvSpPr>
          <p:spPr bwMode="auto">
            <a:xfrm>
              <a:off x="5853754" y="3894452"/>
              <a:ext cx="5233346" cy="307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defRPr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宋体" panose="02010600030101010101" pitchFamily="2" charset="-122"/>
                </a:rPr>
                <a:t>主讲人：</a:t>
              </a:r>
              <a:r>
                <a:rPr lang="en-US" altLang="zh-CN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xxxx</a:t>
              </a: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          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日期：</a:t>
              </a:r>
              <a:r>
                <a:rPr lang="en-US" altLang="zh-CN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  <a:sym typeface="+mn-ea"/>
                </a:rPr>
                <a:t>xxxx</a:t>
              </a: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  <a:sym typeface="+mn-ea"/>
                </a:rPr>
                <a:t> 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6159501" y="4001106"/>
              <a:ext cx="108000" cy="108000"/>
            </a:xfrm>
            <a:prstGeom prst="ellipse">
              <a:avLst/>
            </a:prstGeom>
            <a:solidFill>
              <a:srgbClr val="B71F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>
              <a:spLocks noChangeAspect="1"/>
            </p:cNvSpPr>
            <p:nvPr/>
          </p:nvSpPr>
          <p:spPr>
            <a:xfrm>
              <a:off x="8678330" y="4001106"/>
              <a:ext cx="108000" cy="108000"/>
            </a:xfrm>
            <a:prstGeom prst="ellipse">
              <a:avLst/>
            </a:prstGeom>
            <a:solidFill>
              <a:srgbClr val="B71F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 descr="院徽"/>
          <p:cNvPicPr>
            <a:picLocks noChangeAspect="1"/>
          </p:cNvPicPr>
          <p:nvPr/>
        </p:nvPicPr>
        <p:blipFill>
          <a:blip r:embed="rId3"/>
          <a:srcRect l="13025" t="13173" r="13037" b="12877"/>
          <a:stretch>
            <a:fillRect/>
          </a:stretch>
        </p:blipFill>
        <p:spPr>
          <a:xfrm>
            <a:off x="7527925" y="3030855"/>
            <a:ext cx="1620000" cy="1620270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251</Words>
  <Application>Microsoft Office PowerPoint</Application>
  <PresentationFormat>宽屏</PresentationFormat>
  <Paragraphs>42</Paragraphs>
  <Slides>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Microsoft JhengHei UI Light</vt:lpstr>
      <vt:lpstr>等线</vt:lpstr>
      <vt:lpstr>明兰</vt:lpstr>
      <vt:lpstr>宋体</vt:lpstr>
      <vt:lpstr>微软雅黑</vt:lpstr>
      <vt:lpstr>幼圆</vt:lpstr>
      <vt:lpstr>Arial</vt:lpstr>
      <vt:lpstr>Calibri</vt:lpstr>
      <vt:lpstr>Calibri Light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素材来源网站当图网-www.99ppt.com</dc:title>
  <dc:subject>素材来源网站当图网-www.99ppt.com</dc:subject>
  <dc:creator>素材来源网站当图网-www.99ppt.com</dc:creator>
  <dc:description>素材来源网站当图网-www.99ppt.com</dc:description>
  <cp:lastModifiedBy>lenovo</cp:lastModifiedBy>
  <cp:revision>19</cp:revision>
  <dcterms:created xsi:type="dcterms:W3CDTF">2020-07-18T12:42:00Z</dcterms:created>
  <dcterms:modified xsi:type="dcterms:W3CDTF">2021-03-08T03:27:52Z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